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671" r:id="rId2"/>
    <p:sldId id="660" r:id="rId3"/>
    <p:sldId id="670" r:id="rId4"/>
    <p:sldId id="313" r:id="rId5"/>
    <p:sldId id="314" r:id="rId6"/>
    <p:sldId id="266" r:id="rId7"/>
    <p:sldId id="267" r:id="rId8"/>
    <p:sldId id="316" r:id="rId9"/>
    <p:sldId id="279" r:id="rId10"/>
    <p:sldId id="317" r:id="rId11"/>
    <p:sldId id="319" r:id="rId12"/>
    <p:sldId id="318" r:id="rId13"/>
    <p:sldId id="320" r:id="rId14"/>
    <p:sldId id="321" r:id="rId15"/>
    <p:sldId id="332" r:id="rId16"/>
    <p:sldId id="334" r:id="rId17"/>
    <p:sldId id="335" r:id="rId18"/>
    <p:sldId id="672" r:id="rId19"/>
    <p:sldId id="336" r:id="rId20"/>
    <p:sldId id="337" r:id="rId21"/>
    <p:sldId id="333" r:id="rId22"/>
    <p:sldId id="338" r:id="rId23"/>
    <p:sldId id="345" r:id="rId24"/>
    <p:sldId id="342" r:id="rId25"/>
    <p:sldId id="346" r:id="rId26"/>
    <p:sldId id="347" r:id="rId27"/>
    <p:sldId id="349" r:id="rId28"/>
    <p:sldId id="348" r:id="rId29"/>
    <p:sldId id="280" r:id="rId30"/>
    <p:sldId id="344" r:id="rId31"/>
    <p:sldId id="285" r:id="rId32"/>
    <p:sldId id="350" r:id="rId33"/>
    <p:sldId id="288" r:id="rId34"/>
    <p:sldId id="286" r:id="rId35"/>
    <p:sldId id="290" r:id="rId36"/>
    <p:sldId id="289" r:id="rId37"/>
    <p:sldId id="291" r:id="rId38"/>
    <p:sldId id="298" r:id="rId39"/>
    <p:sldId id="300" r:id="rId40"/>
    <p:sldId id="293" r:id="rId41"/>
    <p:sldId id="299" r:id="rId42"/>
    <p:sldId id="292" r:id="rId43"/>
    <p:sldId id="294" r:id="rId44"/>
    <p:sldId id="295" r:id="rId45"/>
    <p:sldId id="296" r:id="rId46"/>
    <p:sldId id="297" r:id="rId47"/>
    <p:sldId id="302" r:id="rId48"/>
    <p:sldId id="304" r:id="rId49"/>
    <p:sldId id="308" r:id="rId50"/>
    <p:sldId id="324" r:id="rId51"/>
    <p:sldId id="323" r:id="rId52"/>
    <p:sldId id="673" r:id="rId5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D0F"/>
    <a:srgbClr val="414A60"/>
    <a:srgbClr val="5885A2"/>
    <a:srgbClr val="B96055"/>
    <a:srgbClr val="639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73912-41DD-7B45-A66A-DCB8A485AADC}" v="24" dt="2024-09-26T05:42:47.3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7"/>
    <p:restoredTop sz="94658"/>
  </p:normalViewPr>
  <p:slideViewPr>
    <p:cSldViewPr snapToGrid="0">
      <p:cViewPr varScale="1">
        <p:scale>
          <a:sx n="114" d="100"/>
          <a:sy n="114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Marsman" userId="90746270-d662-4e67-8cb8-dda2e7e1873d" providerId="ADAL" clId="{7FA73912-41DD-7B45-A66A-DCB8A485AADC}"/>
    <pc:docChg chg="undo redo custSel addSld delSld modSld">
      <pc:chgData name="Maarten Marsman" userId="90746270-d662-4e67-8cb8-dda2e7e1873d" providerId="ADAL" clId="{7FA73912-41DD-7B45-A66A-DCB8A485AADC}" dt="2024-09-26T05:42:49.998" v="74" actId="20577"/>
      <pc:docMkLst>
        <pc:docMk/>
      </pc:docMkLst>
      <pc:sldChg chg="modSp del mod">
        <pc:chgData name="Maarten Marsman" userId="90746270-d662-4e67-8cb8-dda2e7e1873d" providerId="ADAL" clId="{7FA73912-41DD-7B45-A66A-DCB8A485AADC}" dt="2024-09-26T05:27:24.619" v="8" actId="2696"/>
        <pc:sldMkLst>
          <pc:docMk/>
          <pc:sldMk cId="1419000559" sldId="256"/>
        </pc:sldMkLst>
        <pc:spChg chg="mod">
          <ac:chgData name="Maarten Marsman" userId="90746270-d662-4e67-8cb8-dda2e7e1873d" providerId="ADAL" clId="{7FA73912-41DD-7B45-A66A-DCB8A485AADC}" dt="2024-09-26T05:26:51.666" v="6" actId="20577"/>
          <ac:spMkLst>
            <pc:docMk/>
            <pc:sldMk cId="1419000559" sldId="256"/>
            <ac:spMk id="5" creationId="{DD6319AE-4003-ED47-809A-7BA34A768E86}"/>
          </ac:spMkLst>
        </pc:spChg>
      </pc:sldChg>
      <pc:sldChg chg="del">
        <pc:chgData name="Maarten Marsman" userId="90746270-d662-4e67-8cb8-dda2e7e1873d" providerId="ADAL" clId="{7FA73912-41DD-7B45-A66A-DCB8A485AADC}" dt="2024-09-26T05:27:55.439" v="21" actId="2696"/>
        <pc:sldMkLst>
          <pc:docMk/>
          <pc:sldMk cId="1533471158" sldId="258"/>
        </pc:sldMkLst>
      </pc:sldChg>
      <pc:sldChg chg="del">
        <pc:chgData name="Maarten Marsman" userId="90746270-d662-4e67-8cb8-dda2e7e1873d" providerId="ADAL" clId="{7FA73912-41DD-7B45-A66A-DCB8A485AADC}" dt="2024-09-26T05:26:39.297" v="0" actId="2696"/>
        <pc:sldMkLst>
          <pc:docMk/>
          <pc:sldMk cId="584806800" sldId="310"/>
        </pc:sldMkLst>
      </pc:sldChg>
      <pc:sldChg chg="del">
        <pc:chgData name="Maarten Marsman" userId="90746270-d662-4e67-8cb8-dda2e7e1873d" providerId="ADAL" clId="{7FA73912-41DD-7B45-A66A-DCB8A485AADC}" dt="2024-09-26T05:26:39.304" v="1" actId="2696"/>
        <pc:sldMkLst>
          <pc:docMk/>
          <pc:sldMk cId="336007118" sldId="311"/>
        </pc:sldMkLst>
      </pc:sldChg>
      <pc:sldChg chg="add del">
        <pc:chgData name="Maarten Marsman" userId="90746270-d662-4e67-8cb8-dda2e7e1873d" providerId="ADAL" clId="{7FA73912-41DD-7B45-A66A-DCB8A485AADC}" dt="2024-09-26T05:27:40.625" v="18" actId="2696"/>
        <pc:sldMkLst>
          <pc:docMk/>
          <pc:sldMk cId="1273181633" sldId="312"/>
        </pc:sldMkLst>
      </pc:sldChg>
      <pc:sldChg chg="del">
        <pc:chgData name="Maarten Marsman" userId="90746270-d662-4e67-8cb8-dda2e7e1873d" providerId="ADAL" clId="{7FA73912-41DD-7B45-A66A-DCB8A485AADC}" dt="2024-09-26T05:38:44.223" v="33" actId="2696"/>
        <pc:sldMkLst>
          <pc:docMk/>
          <pc:sldMk cId="461232959" sldId="325"/>
        </pc:sldMkLst>
      </pc:sldChg>
      <pc:sldChg chg="add del">
        <pc:chgData name="Maarten Marsman" userId="90746270-d662-4e67-8cb8-dda2e7e1873d" providerId="ADAL" clId="{7FA73912-41DD-7B45-A66A-DCB8A485AADC}" dt="2024-09-26T05:26:44.197" v="5"/>
        <pc:sldMkLst>
          <pc:docMk/>
          <pc:sldMk cId="3241801107" sldId="660"/>
        </pc:sldMkLst>
      </pc:sldChg>
      <pc:sldChg chg="add del">
        <pc:chgData name="Maarten Marsman" userId="90746270-d662-4e67-8cb8-dda2e7e1873d" providerId="ADAL" clId="{7FA73912-41DD-7B45-A66A-DCB8A485AADC}" dt="2024-09-26T05:27:40.609" v="16" actId="2696"/>
        <pc:sldMkLst>
          <pc:docMk/>
          <pc:sldMk cId="2673408398" sldId="661"/>
        </pc:sldMkLst>
      </pc:sldChg>
      <pc:sldChg chg="add del">
        <pc:chgData name="Maarten Marsman" userId="90746270-d662-4e67-8cb8-dda2e7e1873d" providerId="ADAL" clId="{7FA73912-41DD-7B45-A66A-DCB8A485AADC}" dt="2024-09-26T05:27:40.613" v="17" actId="2696"/>
        <pc:sldMkLst>
          <pc:docMk/>
          <pc:sldMk cId="1646790566" sldId="662"/>
        </pc:sldMkLst>
      </pc:sldChg>
      <pc:sldChg chg="addSp delSp modSp add del mod">
        <pc:chgData name="Maarten Marsman" userId="90746270-d662-4e67-8cb8-dda2e7e1873d" providerId="ADAL" clId="{7FA73912-41DD-7B45-A66A-DCB8A485AADC}" dt="2024-09-26T05:27:47.536" v="20" actId="478"/>
        <pc:sldMkLst>
          <pc:docMk/>
          <pc:sldMk cId="1687250304" sldId="670"/>
        </pc:sldMkLst>
        <pc:spChg chg="mod">
          <ac:chgData name="Maarten Marsman" userId="90746270-d662-4e67-8cb8-dda2e7e1873d" providerId="ADAL" clId="{7FA73912-41DD-7B45-A66A-DCB8A485AADC}" dt="2024-09-26T05:27:45.555" v="19"/>
          <ac:spMkLst>
            <pc:docMk/>
            <pc:sldMk cId="1687250304" sldId="670"/>
            <ac:spMk id="5" creationId="{B7AC1DDE-453E-72BC-50BF-AAC7EEAE4621}"/>
          </ac:spMkLst>
        </pc:spChg>
        <pc:grpChg chg="add mod">
          <ac:chgData name="Maarten Marsman" userId="90746270-d662-4e67-8cb8-dda2e7e1873d" providerId="ADAL" clId="{7FA73912-41DD-7B45-A66A-DCB8A485AADC}" dt="2024-09-26T05:27:45.555" v="19"/>
          <ac:grpSpMkLst>
            <pc:docMk/>
            <pc:sldMk cId="1687250304" sldId="670"/>
            <ac:grpSpMk id="3" creationId="{959535B6-A158-75FD-F8A3-885B9AC51579}"/>
          </ac:grpSpMkLst>
        </pc:grpChg>
        <pc:grpChg chg="del">
          <ac:chgData name="Maarten Marsman" userId="90746270-d662-4e67-8cb8-dda2e7e1873d" providerId="ADAL" clId="{7FA73912-41DD-7B45-A66A-DCB8A485AADC}" dt="2024-09-26T05:27:47.536" v="20" actId="478"/>
          <ac:grpSpMkLst>
            <pc:docMk/>
            <pc:sldMk cId="1687250304" sldId="670"/>
            <ac:grpSpMk id="15" creationId="{1AE0D20E-19B7-C107-E4A2-8556F3140896}"/>
          </ac:grpSpMkLst>
        </pc:grpChg>
        <pc:picChg chg="mod">
          <ac:chgData name="Maarten Marsman" userId="90746270-d662-4e67-8cb8-dda2e7e1873d" providerId="ADAL" clId="{7FA73912-41DD-7B45-A66A-DCB8A485AADC}" dt="2024-09-26T05:27:45.555" v="19"/>
          <ac:picMkLst>
            <pc:docMk/>
            <pc:sldMk cId="1687250304" sldId="670"/>
            <ac:picMk id="4" creationId="{3A53D604-6B8F-D6AF-EB5C-2E06A596F55B}"/>
          </ac:picMkLst>
        </pc:picChg>
      </pc:sldChg>
      <pc:sldChg chg="addSp modSp add mod">
        <pc:chgData name="Maarten Marsman" userId="90746270-d662-4e67-8cb8-dda2e7e1873d" providerId="ADAL" clId="{7FA73912-41DD-7B45-A66A-DCB8A485AADC}" dt="2024-09-26T05:42:49.998" v="74" actId="20577"/>
        <pc:sldMkLst>
          <pc:docMk/>
          <pc:sldMk cId="1131232699" sldId="671"/>
        </pc:sldMkLst>
        <pc:spChg chg="mod">
          <ac:chgData name="Maarten Marsman" userId="90746270-d662-4e67-8cb8-dda2e7e1873d" providerId="ADAL" clId="{7FA73912-41DD-7B45-A66A-DCB8A485AADC}" dt="2024-09-26T05:42:45.413" v="67" actId="20577"/>
          <ac:spMkLst>
            <pc:docMk/>
            <pc:sldMk cId="1131232699" sldId="671"/>
            <ac:spMk id="2" creationId="{E87BBB73-188F-5C45-B8B5-B024412E618A}"/>
          </ac:spMkLst>
        </pc:spChg>
        <pc:spChg chg="add mod">
          <ac:chgData name="Maarten Marsman" userId="90746270-d662-4e67-8cb8-dda2e7e1873d" providerId="ADAL" clId="{7FA73912-41DD-7B45-A66A-DCB8A485AADC}" dt="2024-09-26T05:42:49.998" v="74" actId="20577"/>
          <ac:spMkLst>
            <pc:docMk/>
            <pc:sldMk cId="1131232699" sldId="671"/>
            <ac:spMk id="4" creationId="{10DB2978-95A3-2651-2A14-2F7C747188B4}"/>
          </ac:spMkLst>
        </pc:spChg>
      </pc:sldChg>
      <pc:sldChg chg="addSp modSp add">
        <pc:chgData name="Maarten Marsman" userId="90746270-d662-4e67-8cb8-dda2e7e1873d" providerId="ADAL" clId="{7FA73912-41DD-7B45-A66A-DCB8A485AADC}" dt="2024-09-26T05:33:02.354" v="26" actId="1076"/>
        <pc:sldMkLst>
          <pc:docMk/>
          <pc:sldMk cId="3960674635" sldId="672"/>
        </pc:sldMkLst>
        <pc:picChg chg="add mod">
          <ac:chgData name="Maarten Marsman" userId="90746270-d662-4e67-8cb8-dda2e7e1873d" providerId="ADAL" clId="{7FA73912-41DD-7B45-A66A-DCB8A485AADC}" dt="2024-09-26T05:33:02.354" v="26" actId="1076"/>
          <ac:picMkLst>
            <pc:docMk/>
            <pc:sldMk cId="3960674635" sldId="672"/>
            <ac:picMk id="60" creationId="{6EA300BB-38BF-E22E-7795-BC6FDF3A3FDF}"/>
          </ac:picMkLst>
        </pc:picChg>
      </pc:sldChg>
      <pc:sldChg chg="add del">
        <pc:chgData name="Maarten Marsman" userId="90746270-d662-4e67-8cb8-dda2e7e1873d" providerId="ADAL" clId="{7FA73912-41DD-7B45-A66A-DCB8A485AADC}" dt="2024-09-26T05:38:37.717" v="32" actId="2696"/>
        <pc:sldMkLst>
          <pc:docMk/>
          <pc:sldMk cId="868935541" sldId="673"/>
        </pc:sldMkLst>
      </pc:sldChg>
      <pc:sldChg chg="addSp delSp modSp add mod">
        <pc:chgData name="Maarten Marsman" userId="90746270-d662-4e67-8cb8-dda2e7e1873d" providerId="ADAL" clId="{7FA73912-41DD-7B45-A66A-DCB8A485AADC}" dt="2024-09-26T05:39:36.247" v="65" actId="478"/>
        <pc:sldMkLst>
          <pc:docMk/>
          <pc:sldMk cId="3400610934" sldId="673"/>
        </pc:sldMkLst>
        <pc:spChg chg="mod">
          <ac:chgData name="Maarten Marsman" userId="90746270-d662-4e67-8cb8-dda2e7e1873d" providerId="ADAL" clId="{7FA73912-41DD-7B45-A66A-DCB8A485AADC}" dt="2024-09-26T05:38:52.824" v="48" actId="20577"/>
          <ac:spMkLst>
            <pc:docMk/>
            <pc:sldMk cId="3400610934" sldId="673"/>
            <ac:spMk id="2" creationId="{622B24D6-FC48-74C7-FE23-095366399EEF}"/>
          </ac:spMkLst>
        </pc:spChg>
        <pc:spChg chg="mod">
          <ac:chgData name="Maarten Marsman" userId="90746270-d662-4e67-8cb8-dda2e7e1873d" providerId="ADAL" clId="{7FA73912-41DD-7B45-A66A-DCB8A485AADC}" dt="2024-09-26T05:39:17.213" v="61" actId="207"/>
          <ac:spMkLst>
            <pc:docMk/>
            <pc:sldMk cId="3400610934" sldId="673"/>
            <ac:spMk id="5" creationId="{DDFE8273-6E84-D4ED-5BF6-6E55E638EE51}"/>
          </ac:spMkLst>
        </pc:spChg>
        <pc:spChg chg="add mod">
          <ac:chgData name="Maarten Marsman" userId="90746270-d662-4e67-8cb8-dda2e7e1873d" providerId="ADAL" clId="{7FA73912-41DD-7B45-A66A-DCB8A485AADC}" dt="2024-09-26T05:39:35.147" v="64" actId="1076"/>
          <ac:spMkLst>
            <pc:docMk/>
            <pc:sldMk cId="3400610934" sldId="673"/>
            <ac:spMk id="6" creationId="{77D5C7DE-9FD6-9D11-9707-BFCC519E02B0}"/>
          </ac:spMkLst>
        </pc:spChg>
        <pc:spChg chg="mod">
          <ac:chgData name="Maarten Marsman" userId="90746270-d662-4e67-8cb8-dda2e7e1873d" providerId="ADAL" clId="{7FA73912-41DD-7B45-A66A-DCB8A485AADC}" dt="2024-09-26T05:39:19.690" v="62" actId="207"/>
          <ac:spMkLst>
            <pc:docMk/>
            <pc:sldMk cId="3400610934" sldId="673"/>
            <ac:spMk id="14" creationId="{1C551667-3A3F-AF9C-903B-B7452A15A57F}"/>
          </ac:spMkLst>
        </pc:spChg>
        <pc:grpChg chg="mod">
          <ac:chgData name="Maarten Marsman" userId="90746270-d662-4e67-8cb8-dda2e7e1873d" providerId="ADAL" clId="{7FA73912-41DD-7B45-A66A-DCB8A485AADC}" dt="2024-09-26T05:39:11.615" v="55"/>
          <ac:grpSpMkLst>
            <pc:docMk/>
            <pc:sldMk cId="3400610934" sldId="673"/>
            <ac:grpSpMk id="3" creationId="{0A6EE578-184A-BEA9-6F0E-03CB6B91810E}"/>
          </ac:grpSpMkLst>
        </pc:grpChg>
        <pc:grpChg chg="mod">
          <ac:chgData name="Maarten Marsman" userId="90746270-d662-4e67-8cb8-dda2e7e1873d" providerId="ADAL" clId="{7FA73912-41DD-7B45-A66A-DCB8A485AADC}" dt="2024-09-26T05:39:14.262" v="60"/>
          <ac:grpSpMkLst>
            <pc:docMk/>
            <pc:sldMk cId="3400610934" sldId="673"/>
            <ac:grpSpMk id="15" creationId="{E3EA2FEB-1589-E0FC-D473-3E15B6E0E892}"/>
          </ac:grpSpMkLst>
        </pc:grpChg>
        <pc:grpChg chg="del">
          <ac:chgData name="Maarten Marsman" userId="90746270-d662-4e67-8cb8-dda2e7e1873d" providerId="ADAL" clId="{7FA73912-41DD-7B45-A66A-DCB8A485AADC}" dt="2024-09-26T05:39:36.247" v="65" actId="478"/>
          <ac:grpSpMkLst>
            <pc:docMk/>
            <pc:sldMk cId="3400610934" sldId="673"/>
            <ac:grpSpMk id="24" creationId="{E4AE5124-3681-6045-E171-A02897581A4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16AE5-1C58-C241-8A46-1377EBE29E69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3E1A2-D778-C442-AB48-8F9158297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55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8CC5-4E3F-FD6D-E058-C3A112A1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5DFF4-0659-D468-2607-FE4F83FDB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F1DDA-3340-89FC-59C9-37AAA1A5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6E1C6-3FD6-5410-90F5-612AE5A32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16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60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5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9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790C-213B-055A-ABC5-DA540E8FE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404D-113B-2085-12BF-7334ED44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E0CE-7A41-C699-1C98-A1D3329B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58D4-D73A-354A-BDA6-EC5840E1F192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BC645-56D9-D7AE-AD7D-43F6EA45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A53A-0E97-6789-7608-1DF38492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1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036E-E110-9EEE-A4BA-5C9A7EB5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2D5EC-EEAC-1A7D-7A03-BD0B60143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3A7B-34D4-3913-EC2B-042F479E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1214-8B4C-4F41-966D-619BE8F1A95B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9253B-0A99-38D0-F2D6-0B715DE8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EF35A-5E93-C5F1-4A99-249706F7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07819-34DC-B529-70F9-D90F0B5F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E8DD7-8CFF-E9B0-939A-9EAD1F42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D74-3C85-8B9E-1583-44A1D103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5F2F0-5D76-B64E-89B5-775814C10729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8DA3-E276-FA75-5BEE-E0B3558B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BF16-84ED-3C67-51AC-8445C1D5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7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606F-5319-118C-C346-ACED9B25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E4A1-9235-7F62-828E-1420F8B8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FB7A7-EEAA-57C1-E809-CBC5E345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B5D5-DE28-C440-BDF1-028B6AF1423E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48DA-1625-7F64-52E1-1C81ACF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8373-BA8E-FE15-8100-6F40B6E3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0CE9-B8AA-B509-EC25-0F07066D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FF76-01C9-4D2B-7315-F396CF90B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1039-91C2-3392-3FAD-E849BAC4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9A61-D284-0D4A-9DF0-028259DBBB4C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1D759-15B8-CA98-7B43-23F52F40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77AAE-C1A1-50C0-8B0E-98BAE52C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0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47E2-4270-E6D9-3C97-50EEA25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C5C7-C1E7-E853-6D12-6F37CF5FF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5685-99B4-EC24-7C51-A730541A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22140-04CC-B153-59BB-B8CDA96B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90DF-029D-C34D-AD03-BBECC054E3EF}" type="datetime1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466F-CD6E-261F-55CE-D99D2921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F1ED7-3536-E937-7683-62EF893F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6C10-689E-B53C-C9B2-8B0D48D9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5275C-72E5-19B4-EB4E-05C965DBF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BF714-B679-362A-29CA-87611F9A7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881A5-8F6F-8F26-F257-2D9324296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B3E8C-F438-AF33-CABE-FDE4CCD32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E99C9-ADBB-D6C5-6710-156F80C0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40892-B22B-E34F-96DA-CF8E095B4CCD}" type="datetime1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4482D-B530-ACDD-B4D6-F87447B1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4BE94-4996-B4D8-70E6-CF56B96D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EF23-59A3-4AF1-402E-0CEA2FDE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FC82-42D8-C668-3551-4011D71A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C1A6-E63E-3041-AB70-8C1DE95A7079}" type="datetime1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9D48-ADE1-3BCC-8ABD-3E1105F2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A5453-6AC0-1872-16B2-FA1FD831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0C30D-E9D9-631E-E07B-BE25AEE4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8405-9D8F-3545-8A13-BD90D474B687}" type="datetime1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82AA2-EFCA-4C2E-BAB9-554039FAB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083B4-6EE0-AB1C-A540-5867E6E4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DA0E-3330-179B-119F-33D4180F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6F33-818D-9F94-101F-4C0EDC22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EBEF7-E15D-2E31-E0BB-B4945C389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6F7F7-812B-AA5E-B5C6-B2D0212E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E772-4490-2B47-A10A-C999148E72BF}" type="datetime1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B7710-37CA-AC83-933A-FAB2217D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5BE7-DADC-B30E-31CA-AF2EB700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6792-27CC-38C1-501C-47387303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7F787-F7F2-86CC-0823-48FA169E3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004EC-3022-3EED-8891-061D0634E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1FEC4-B6F3-8F84-153B-1C69F212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B597-AA40-EC49-AFE4-254F62A4BA9C}" type="datetime1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E0C4A-05B3-167A-9112-9428A177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D227-4176-9773-21AD-75C880D8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B9667-5599-6838-AD95-762D8A68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ED55C-C25C-3222-D83C-35CA5FDFB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AF6E-18A7-A70E-05BE-F710BC6B9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C8BE-E19A-D942-8D04-CEEB89E39449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CB6-3DF0-FD3F-E1EF-A040F0D89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22B07-086B-300E-C8B4-21828A3AD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2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.marsman@uva.n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5AC5EF-8EE6-11CC-4874-529A8CF87034}"/>
              </a:ext>
            </a:extLst>
          </p:cNvPr>
          <p:cNvSpPr/>
          <p:nvPr/>
        </p:nvSpPr>
        <p:spPr>
          <a:xfrm>
            <a:off x="-1" y="5165353"/>
            <a:ext cx="12192000" cy="1692647"/>
          </a:xfrm>
          <a:prstGeom prst="rect">
            <a:avLst/>
          </a:prstGeom>
          <a:solidFill>
            <a:srgbClr val="1F376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BBB73-188F-5C45-B8B5-B024412E6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38" y="474840"/>
            <a:ext cx="12192000" cy="1980441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Bayesian Graphical Modeling</a:t>
            </a:r>
            <a:br>
              <a:rPr lang="nl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</a:br>
            <a:endParaRPr lang="en-NL" sz="2700" i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7B32E-17D6-495D-2F9B-41D316BDE8CA}"/>
              </a:ext>
            </a:extLst>
          </p:cNvPr>
          <p:cNvSpPr txBox="1"/>
          <p:nvPr/>
        </p:nvSpPr>
        <p:spPr>
          <a:xfrm>
            <a:off x="111338" y="5380672"/>
            <a:ext cx="347316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1">
                <a:solidFill>
                  <a:srgbClr val="1F3764"/>
                </a:solidFill>
                <a:effectLst/>
                <a:latin typeface="Helvetica" pitchFamily="2" charset="0"/>
              </a:rPr>
              <a:t>What is psychometrics? 2024</a:t>
            </a:r>
          </a:p>
          <a:p>
            <a:endParaRPr lang="en-NL" sz="2400">
              <a:solidFill>
                <a:srgbClr val="0563C1"/>
              </a:solidFill>
              <a:latin typeface="Helvetica" pitchFamily="2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NL" sz="1800">
                <a:solidFill>
                  <a:srgbClr val="0563C1"/>
                </a:solidFill>
                <a:latin typeface="Helvetica" pitchFamily="2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m.marsman@uva.nl</a:t>
            </a:r>
            <a:r>
              <a:rPr lang="en-NL" sz="1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</a:p>
          <a:p>
            <a:r>
              <a:rPr lang="en-GB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</a:t>
            </a:r>
            <a:r>
              <a:rPr lang="en-NL" sz="1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ayesiangraphicalmodeling.com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8F2D1-C666-AB53-C953-A207FBF9AB8E}"/>
              </a:ext>
            </a:extLst>
          </p:cNvPr>
          <p:cNvGrpSpPr/>
          <p:nvPr/>
        </p:nvGrpSpPr>
        <p:grpSpPr>
          <a:xfrm>
            <a:off x="5385507" y="5404434"/>
            <a:ext cx="4958422" cy="1352517"/>
            <a:chOff x="6086663" y="5252034"/>
            <a:chExt cx="4958422" cy="1352517"/>
          </a:xfrm>
        </p:grpSpPr>
        <p:pic>
          <p:nvPicPr>
            <p:cNvPr id="5" name="Picture 4" descr="A black background with blue circles and dots&#10;&#10;Description automatically generated">
              <a:extLst>
                <a:ext uri="{FF2B5EF4-FFF2-40B4-BE49-F238E27FC236}">
                  <a16:creationId xmlns:a16="http://schemas.microsoft.com/office/drawing/2014/main" id="{B49AD389-937A-0645-EDAD-39F0B221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490" y="5306034"/>
              <a:ext cx="1739595" cy="1080000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6DB95D1-1083-B277-97A4-99B452B99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2136" y="5524551"/>
              <a:ext cx="1165003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E426B3-1B69-5C40-8720-985ECA83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6663" y="5252034"/>
              <a:ext cx="868155" cy="1188000"/>
            </a:xfrm>
            <a:prstGeom prst="rect">
              <a:avLst/>
            </a:prstGeom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70A416E-661D-992A-64FF-F2F9E77D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70" y="6300725"/>
            <a:ext cx="1573192" cy="4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0DB2978-95A3-2651-2A14-2F7C747188B4}"/>
              </a:ext>
            </a:extLst>
          </p:cNvPr>
          <p:cNvSpPr txBox="1">
            <a:spLocks/>
          </p:cNvSpPr>
          <p:nvPr/>
        </p:nvSpPr>
        <p:spPr>
          <a:xfrm>
            <a:off x="4355119" y="2472512"/>
            <a:ext cx="3403426" cy="98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  <a:latin typeface="Helvetica" pitchFamily="2" charset="0"/>
                <a:cs typeface="Courier New" panose="02070309020205020404" pitchFamily="49" charset="0"/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13123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3AAC703-8A21-033C-6245-C64BDEA2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use disorder symptoms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92F6-2B54-85A1-43AE-CEF44B8B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144462"/>
            <a:endParaRPr lang="en-US" sz="28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3AAC703-8A21-033C-6245-C64BDEA2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use disorder symptoms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51704D-85E5-82F9-FB9D-7C8B29CBBBE1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48BE26-51DC-4A1B-992C-2642E97A9547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56F8C4-A47D-0EE0-6951-15D15C1006C2}"/>
              </a:ext>
            </a:extLst>
          </p:cNvPr>
          <p:cNvCxnSpPr>
            <a:cxnSpLocks/>
            <a:stCxn id="70" idx="7"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242FB-9AB7-C690-FCA4-1C14CF75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6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True absence.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D0F60B-72BF-7219-8284-A5DCC4A5D3E7}"/>
              </a:ext>
            </a:extLst>
          </p:cNvPr>
          <p:cNvSpPr/>
          <p:nvPr/>
        </p:nvSpPr>
        <p:spPr>
          <a:xfrm>
            <a:off x="6689051" y="4695050"/>
            <a:ext cx="2229661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3AAC703-8A21-033C-6245-C64BDEA2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use disorder symptoms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AE553-AC93-D0C8-EE71-C596720DD418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6F7CCB-1AD3-1F50-2E48-AE59667A0E9A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DB94CA-1EF4-44C9-64F6-6254E20A1B94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862BDD-048F-D054-EAEC-2BFE238CF6F6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FE8E67-EAE1-C76B-4FC1-E51AE73F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3AAC703-8A21-033C-6245-C64BDEA2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C1946-96A2-13BA-8D2E-2869F40F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88457B-F880-885C-2248-EA0BEA86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298">
            <a:off x="10310280" y="2977933"/>
            <a:ext cx="1592590" cy="15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BD98-A1A9-C883-BAB8-F6A9ED34A4D5}"/>
              </a:ext>
            </a:extLst>
          </p:cNvPr>
          <p:cNvSpPr/>
          <p:nvPr/>
        </p:nvSpPr>
        <p:spPr>
          <a:xfrm>
            <a:off x="5973650" y="3925613"/>
            <a:ext cx="5555455" cy="1789388"/>
          </a:xfrm>
          <a:prstGeom prst="rect">
            <a:avLst/>
          </a:prstGeom>
          <a:solidFill>
            <a:schemeClr val="bg1"/>
          </a:solidFill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3AAC703-8A21-033C-6245-C64BDEA2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92ECE-BDC1-5C74-39DC-424F04F8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6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8798-D62B-E5CD-464D-3A386CB0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0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B5F-C5DD-CCBA-86E7-AC1BD517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2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F5584E57-3286-11EB-275B-7CF779EC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99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E322-1D62-15C7-A9F9-69DC351C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DD6916-4314-CA7C-CD5E-47391EB09D9D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B8AB58-6B26-7163-947B-61383B09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1A85C-FDAA-69B2-4B88-AB5030A36D42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26355-6CA4-E56D-9FBB-530BD6FD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E3BE0C-11CD-AB86-4B34-00B43392FE1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17B4938-8381-A6D4-BE5E-3BEBA12AB55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7C721D2-5528-258A-BFE1-DD2787A15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52CBE75-5AB6-E5F6-D84E-ED5253AB6D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7982BD1-8ED8-7331-6905-725C26B7FC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49BCCB9-88D5-5503-37E5-FDA8080211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0A8880E-0753-1CEB-6FBB-C3A7F2385B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9702113-8ACE-6FD1-5DC7-C2D58973A3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32EDB6F-C8D8-234E-1044-07B95FD6616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30C6E7-D563-6ED4-B4BF-1B67C9A63C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6EBE22F-8053-6738-952B-4429661122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758BCE5-C55A-86D9-4025-63AA4BA09B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5C7D6-A51B-C6C3-0456-5976E1AD03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148BA40-47D7-F8C3-4930-3BBCBDD25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4B31DD-2C1E-C471-9AD9-EC7F319A72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B4C5B7A-DC2C-8605-C932-64F773239E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320E6B-EBC9-3C92-ED42-7CA19439E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9F0B9FC-7C6E-BC6F-6323-64B29E019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E89377-EFD7-6390-56E7-D3FCD7F954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628C137-58AD-C7C6-A8FB-A66282549C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1EEC3D9-F9B9-0032-FABE-5567B891281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83C233B-9841-5E62-93C8-4FCFF3A5D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E666A8-3DF4-7DB0-B1FE-97C79611A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108C0BA-E0C7-8415-D791-BF0EA8A0E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814BE58-234B-BCDF-594D-26731B6716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ABAAFFA-CE17-2E81-0DF0-E992CDFF4B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83BCE6-30B1-E452-F9BF-E7EA89CB23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D23398A-0AFB-EA95-4919-EB2C52CBB4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979E12F-4343-94DE-753F-B538325B31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0A0490-903F-9D7B-B521-21307584D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83BF77D-AE46-F1C3-1B89-6FC84FFA91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CF1F54-87C0-C88A-7E1B-BE6628F708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6ADE7EE-C10F-196E-E10D-3AC560C9D8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E8CC708-B524-8544-BF84-D1634DF9EB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D5FB803-F311-5B3E-84E6-279E123340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D0F8E2-F8B8-AFF0-0951-DA8FEEB268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F5090B6-3B8C-271F-A52B-734C9B604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6AF013-F430-C88D-A003-F5954DCC40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29A316E-0992-BC6F-C9A4-5BAF91E4E3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AA4D83-6B95-BBE0-F53B-4F5228176D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C4FFF7-B050-62CC-E030-20D843CD7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9B2B64B-16BB-F12B-835B-63637A09CF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D316B75-AB27-E5D7-2461-9A28248C98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D4D5284-EB65-7BC8-F0B2-B0FC7D61BF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BF44F7F-2207-1133-ADBD-FF82C27DAF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9901B8-F3A0-36E9-BB8F-6948B3B8293C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D6271D-85E5-1298-3FE0-C12FB3E185B1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4BA923-F31F-01B4-E61A-78DBA3FCCBB3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45A55-417F-7051-4836-51C6A5F4E314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4421F9-9E35-D00F-59DF-F60C72E246DC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C75AFC-69D4-515F-0F64-92FDC2EDCBE5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E4582-5A52-06BB-1D8C-D7BA394709C3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AD2939-15E7-A686-E76A-874E0C1DADBD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A9EFD-0F3E-14D8-3618-ED932F5305A4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B924ED01-4691-0724-28AF-71BE044E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18</a:t>
            </a:fld>
            <a:endParaRPr lang="en-US"/>
          </a:p>
        </p:txBody>
      </p:sp>
      <p:pic>
        <p:nvPicPr>
          <p:cNvPr id="60" name="Picture 2" descr="The globular star cluster, NGC 1466, shows us the diversity of stars. Heavier blue stars are pulled toward the middle of the cluster.">
            <a:extLst>
              <a:ext uri="{FF2B5EF4-FFF2-40B4-BE49-F238E27FC236}">
                <a16:creationId xmlns:a16="http://schemas.microsoft.com/office/drawing/2014/main" id="{6EA300BB-38BF-E22E-7795-BC6FDF3A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84" y="3261898"/>
            <a:ext cx="5315492" cy="340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67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0D4C2EFC-83EE-3628-A973-67BA4CC4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25326" y="4855699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4A0DD7EE-93D6-3242-FE5C-C71A0A29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7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III: Tutorial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AE5124-3681-6045-E171-A02897581A44}"/>
              </a:ext>
            </a:extLst>
          </p:cNvPr>
          <p:cNvGrpSpPr/>
          <p:nvPr/>
        </p:nvGrpSpPr>
        <p:grpSpPr>
          <a:xfrm>
            <a:off x="9130043" y="2274090"/>
            <a:ext cx="2845331" cy="2533424"/>
            <a:chOff x="8116963" y="2349000"/>
            <a:chExt cx="2845331" cy="25334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650640-A1C0-382F-7ED0-9F3EAC5AE002}"/>
                </a:ext>
              </a:extLst>
            </p:cNvPr>
            <p:cNvGrpSpPr/>
            <p:nvPr/>
          </p:nvGrpSpPr>
          <p:grpSpPr>
            <a:xfrm>
              <a:off x="8116963" y="2349000"/>
              <a:ext cx="2845331" cy="2533424"/>
              <a:chOff x="7171993" y="2349000"/>
              <a:chExt cx="2845331" cy="2533424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FF46803A-2991-AB0F-7E31-5F2CCA7F6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4865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CE2D8E-62B0-D3E5-2ADA-EA100201CA1E}"/>
                  </a:ext>
                </a:extLst>
              </p:cNvPr>
              <p:cNvSpPr txBox="1"/>
              <p:nvPr/>
            </p:nvSpPr>
            <p:spPr>
              <a:xfrm>
                <a:off x="7171993" y="4359204"/>
                <a:ext cx="28453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Part IV: Practical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5DAE8FA-BAD0-0186-D71D-5D8BE26B27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7171" y="2595816"/>
              <a:ext cx="858992" cy="1260000"/>
              <a:chOff x="4110393" y="5245072"/>
              <a:chExt cx="680214" cy="1080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F23011-D945-13D5-76DC-1CAC0FB7F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2401"/>
              <a:stretch/>
            </p:blipFill>
            <p:spPr>
              <a:xfrm>
                <a:off x="4110393" y="5245072"/>
                <a:ext cx="514065" cy="1080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6072A44-7DB0-AD60-B9E7-2BEE2E696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8293" t="48040" r="9"/>
              <a:stretch/>
            </p:blipFill>
            <p:spPr>
              <a:xfrm>
                <a:off x="4244118" y="5775815"/>
                <a:ext cx="546489" cy="549257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EA2FEB-1589-E0FC-D473-3E15B6E0E892}"/>
              </a:ext>
            </a:extLst>
          </p:cNvPr>
          <p:cNvGrpSpPr/>
          <p:nvPr/>
        </p:nvGrpSpPr>
        <p:grpSpPr>
          <a:xfrm>
            <a:off x="280481" y="2303810"/>
            <a:ext cx="2359941" cy="2503704"/>
            <a:chOff x="658284" y="2339904"/>
            <a:chExt cx="2359941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271D2A-AADE-4AF7-6431-519D4971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551667-3A3F-AF9C-903B-B7452A15A57F}"/>
                </a:ext>
              </a:extLst>
            </p:cNvPr>
            <p:cNvSpPr txBox="1"/>
            <p:nvPr/>
          </p:nvSpPr>
          <p:spPr>
            <a:xfrm>
              <a:off x="658284" y="4320388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80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34996DDB-F77E-2474-3EA1-47562A8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46845" y="3354394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B573A0C0-F640-B40A-0287-D2EA8B57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4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990FE-9080-A368-233E-4CB53E41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484000"/>
            <a:ext cx="4089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assign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weights (probabilities) to the possible structures to reflect our uncertainty about the true structure.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76263-E099-8ECF-859A-ED149FAE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4520861"/>
            <a:ext cx="2819400" cy="4699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9D2460-97FB-A03D-D1BA-D13E8D42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3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BD6D5-4791-E106-F911-9EE49A97E020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DFA3-BBD7-0031-2FCC-3F8336AF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521A7-B5CB-9DB0-AE7E-09FA53FF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1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F3219-82A8-5792-369C-DFAD30D2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2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31F32C-071B-439A-8C65-5D41DB052B5E}"/>
              </a:ext>
            </a:extLst>
          </p:cNvPr>
          <p:cNvSpPr/>
          <p:nvPr/>
        </p:nvSpPr>
        <p:spPr>
          <a:xfrm>
            <a:off x="8390197" y="5144898"/>
            <a:ext cx="2516659" cy="646331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A83E-8E5C-44CA-C520-B17AE801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 rot="21008368">
            <a:off x="4826301" y="4942465"/>
            <a:ext cx="3695586" cy="1739900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DE7A7-B8E2-B8A2-5C47-3EC7AAC0276B}"/>
              </a:ext>
            </a:extLst>
          </p:cNvPr>
          <p:cNvSpPr txBox="1"/>
          <p:nvPr/>
        </p:nvSpPr>
        <p:spPr>
          <a:xfrm rot="21012150">
            <a:off x="4585827" y="4576923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Predictive Updating Factor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0E33F-20B3-1A47-E5A8-C216A77C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7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3A20-01A8-E1D4-3779-102136AE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>
            <a:off x="5315814" y="5131176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F4F47DC-29B5-983C-5EC5-B75545123440}"/>
              </a:ext>
            </a:extLst>
          </p:cNvPr>
          <p:cNvSpPr/>
          <p:nvPr/>
        </p:nvSpPr>
        <p:spPr>
          <a:xfrm>
            <a:off x="5867399" y="5830839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1940A-80AC-CDA6-733A-79B95CD6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26984-67D7-8F08-CD3E-4DA15C18E0E6}"/>
              </a:ext>
            </a:extLst>
          </p:cNvPr>
          <p:cNvSpPr/>
          <p:nvPr/>
        </p:nvSpPr>
        <p:spPr>
          <a:xfrm>
            <a:off x="743296" y="5460999"/>
            <a:ext cx="3612804" cy="594923"/>
          </a:xfrm>
          <a:prstGeom prst="rect">
            <a:avLst/>
          </a:prstGeom>
          <a:noFill/>
          <a:ln w="508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57EF6-E763-409F-1DF9-40A743AF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98ACA-3BCD-207C-B451-A87C2A6A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A9E85-757A-0410-45EF-535236BE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304994"/>
            <a:ext cx="2432742" cy="443653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85194" y="5895269"/>
            <a:ext cx="2422576" cy="443653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AEB0-7911-58D4-CF48-0C590E20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7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5C7C-D66A-FA92-4EE5-0A5B26FF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C1B0-DC53-A107-47F7-EA1FBFBD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A6EF2-F8BA-332D-48AC-BC9CBF37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DB9E6-957D-9409-84A9-9A23FACED77C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9535B6-A158-75FD-F8A3-885B9AC51579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53D604-6B8F-D6AF-EB5C-2E06A596F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AC1DDE-453E-72BC-50BF-AAC7EEAE4621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25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845D1-74D7-7406-D441-73861DBD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244545"/>
            <a:ext cx="282019" cy="540000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36100" y="5851133"/>
            <a:ext cx="266885" cy="534256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8C450-0179-1CF3-B4F7-BE7E5E0C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3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marginal 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F1273-B6B0-DAE9-F70C-70DEF90E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96" y="3226189"/>
            <a:ext cx="7772400" cy="8037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78E900-7F72-67C6-1D7E-905AC54DBDCA}"/>
              </a:ext>
            </a:extLst>
          </p:cNvPr>
          <p:cNvGrpSpPr>
            <a:grpSpLocks noChangeAspect="1"/>
          </p:cNvGrpSpPr>
          <p:nvPr/>
        </p:nvGrpSpPr>
        <p:grpSpPr>
          <a:xfrm>
            <a:off x="825997" y="2328389"/>
            <a:ext cx="1824691" cy="1440000"/>
            <a:chOff x="5893200" y="2222499"/>
            <a:chExt cx="1558800" cy="123350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5E1266-0ED7-E7B4-7F73-317BC2F14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D23902-2C65-1D04-48E2-F0AD7FBA5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33ED6-CAED-914E-2FA8-60DDCD6CD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FFFD82-4899-792C-7049-ED0F16534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384BA59-2A87-0378-63FA-E96DBB19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383" y="0"/>
            <a:ext cx="4087617" cy="32640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ACF711-19DE-920C-B5FE-3F0989DF0143}"/>
              </a:ext>
            </a:extLst>
          </p:cNvPr>
          <p:cNvSpPr/>
          <p:nvPr/>
        </p:nvSpPr>
        <p:spPr>
          <a:xfrm>
            <a:off x="3367017" y="3331130"/>
            <a:ext cx="3334229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2713-EE98-ED3A-6F45-411530DD8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E13A-D4AD-6980-EF5C-2B0C449279A9}"/>
              </a:ext>
            </a:extLst>
          </p:cNvPr>
          <p:cNvSpPr/>
          <p:nvPr/>
        </p:nvSpPr>
        <p:spPr>
          <a:xfrm>
            <a:off x="5372100" y="5121740"/>
            <a:ext cx="3484153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828A6-5388-DD58-7040-4BA606AF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34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marginal 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F1273-B6B0-DAE9-F70C-70DEF90E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96" y="3226189"/>
            <a:ext cx="7772400" cy="8037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78E900-7F72-67C6-1D7E-905AC54DBDCA}"/>
              </a:ext>
            </a:extLst>
          </p:cNvPr>
          <p:cNvGrpSpPr>
            <a:grpSpLocks noChangeAspect="1"/>
          </p:cNvGrpSpPr>
          <p:nvPr/>
        </p:nvGrpSpPr>
        <p:grpSpPr>
          <a:xfrm>
            <a:off x="825997" y="2328389"/>
            <a:ext cx="1824691" cy="1440000"/>
            <a:chOff x="5893200" y="2222499"/>
            <a:chExt cx="1558800" cy="123350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5E1266-0ED7-E7B4-7F73-317BC2F14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D23902-2C65-1D04-48E2-F0AD7FBA5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33ED6-CAED-914E-2FA8-60DDCD6CD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FFFD82-4899-792C-7049-ED0F16534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6ACF711-19DE-920C-B5FE-3F0989DF0143}"/>
              </a:ext>
            </a:extLst>
          </p:cNvPr>
          <p:cNvSpPr/>
          <p:nvPr/>
        </p:nvSpPr>
        <p:spPr>
          <a:xfrm>
            <a:off x="3367017" y="3331130"/>
            <a:ext cx="3334229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2713-EE98-ED3A-6F45-411530DD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E13A-D4AD-6980-EF5C-2B0C449279A9}"/>
              </a:ext>
            </a:extLst>
          </p:cNvPr>
          <p:cNvSpPr/>
          <p:nvPr/>
        </p:nvSpPr>
        <p:spPr>
          <a:xfrm>
            <a:off x="5372100" y="5121740"/>
            <a:ext cx="3484153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828A6-5388-DD58-7040-4BA606AF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32</a:t>
            </a:fld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D779B5-E9FD-090B-D76A-FC0399D5FF21}"/>
              </a:ext>
            </a:extLst>
          </p:cNvPr>
          <p:cNvCxnSpPr>
            <a:cxnSpLocks/>
          </p:cNvCxnSpPr>
          <p:nvPr/>
        </p:nvCxnSpPr>
        <p:spPr>
          <a:xfrm flipV="1">
            <a:off x="10103855" y="2713829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9CC6D-0DE7-E662-51ED-BA2969F17FF9}"/>
              </a:ext>
            </a:extLst>
          </p:cNvPr>
          <p:cNvCxnSpPr>
            <a:cxnSpLocks/>
          </p:cNvCxnSpPr>
          <p:nvPr/>
        </p:nvCxnSpPr>
        <p:spPr>
          <a:xfrm flipH="1" flipV="1">
            <a:off x="7947300" y="2679560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ACAFBD9-4B56-D423-10F7-9AD858C79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414" y="195882"/>
            <a:ext cx="2506881" cy="237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24A3F3-4440-729E-BCBC-2F355CA60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038" y="195882"/>
            <a:ext cx="2506881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1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7" y="5856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1" y="5858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59" y="5856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29" y="5856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3" y="1462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5" y="1464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3" y="1462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3" y="1462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11FB8-65ED-A874-97C1-381FDC9A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48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482A6-AE47-3AB2-E40F-BC3F4C20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0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1"/>
            <a:ext cx="2100696" cy="5030183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ECD68-92C1-9246-4EE0-EC374BCF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0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37763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11876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13705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3524-2873-754C-2F69-41C960EB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60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03D9E-AB2B-6836-BAA0-C55E3F8D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60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8DC039-7926-8E2B-E68E-1EBEFB23F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3968750"/>
            <a:ext cx="7429500" cy="1714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74CE-788F-E5D3-F6C7-4E06CF58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07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B1588-3524-2961-42DE-854973C1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00" y="3967200"/>
            <a:ext cx="7632700" cy="1866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82912-34D7-3D60-A83D-ED6C480D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4E89-A9D7-A097-6FD5-53F60284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36E471-21D8-F79C-9421-0BA24E26C43E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53B301-2898-18CD-4349-3E8824BA1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8BF5419-D817-C74F-BD9D-98E036ED969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41EA41-1DE1-464C-76BC-2D6E95420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D14C79-4F50-06BE-11BC-194B16311A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A7EE2C-BF4C-CC79-6D24-9F51F9308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BDC07-D59B-74E5-FA8D-A21EB35F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9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57A45-D8D1-C0D3-E5C6-8DA78BCD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7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B27F-437B-62E8-8ED1-23063E85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53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7920239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7923108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A4F1BE-17CE-F8D3-7EB3-4085D826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6" y="4363138"/>
            <a:ext cx="7658100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FDECEB-4C84-777C-F419-0E7B2D8E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7" y="3389067"/>
            <a:ext cx="7658100" cy="469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F601B1-DB85-95E0-1CE8-8ACD19D8D42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404596-03AD-9C08-D5AA-7D0537829B92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A78B27-8815-6AFD-11F6-2E027AEE0A3A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7E292-F2F1-BE37-5DFB-A11CF2DFDB9F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84900F-F450-4BC4-7BC9-2FDE8DD621F9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07E41-2DD5-CC75-6FE4-856AE2313B09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3F40B3-4344-E5EE-6DC0-21BC097EECB4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712C53-DD69-18B7-90CE-3B4F8D380AF1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CF1066-0000-3895-46B1-98CFACD2CF5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591BF-1BF5-E6CC-011A-75161A824C8A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2BF74-9F3F-0047-0D28-26E767122DA7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8AA3F-1C10-A01A-69B7-DF99A3ED8B48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15274-DDCE-A646-289D-B0EB6B52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8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23576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236050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DB61C-A247-B463-FC69-D1E7CAEB39AE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37D4D-CBBB-62A9-5BC3-EDAF601545AF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2841C-5668-89C4-4ED6-D7D25FCD0CAA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3CE5-C9EA-5B76-C89B-B09B5B093F50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C59DF7-33D8-14A2-296F-5D2C3E0A3A74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835F22-46DE-6AEA-6D8E-899DB072FFD6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9AA5B-9B16-680E-09BA-4851E0C2425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800DDA-4801-EB2D-310D-0EB8726E3927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0897D-3CEF-38D9-36D8-BC9AFE07A545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569C77-CF50-2581-6295-03C16265293A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BD1343-8471-2BA1-CD85-EB0833CBB590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F08B61-E4A5-88FE-5C4E-2813E5AA7019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5C597-646F-38F7-D608-3856696FE2FA}"/>
              </a:ext>
            </a:extLst>
          </p:cNvPr>
          <p:cNvSpPr txBox="1"/>
          <p:nvPr/>
        </p:nvSpPr>
        <p:spPr>
          <a:xfrm>
            <a:off x="-190500" y="723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8D0251-5060-92DF-83AE-A722A054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5" y="3434470"/>
            <a:ext cx="22352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8AE5D7-8166-B53E-7322-66E1B14D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5" y="4363138"/>
            <a:ext cx="2235200" cy="469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7CD6BF-849C-B033-3925-50E6346D8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3609816"/>
            <a:ext cx="2159000" cy="1092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8C01F-6A2D-1136-0B46-11ABC9A4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8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6D4C7-CED7-A2E8-85F5-AF2BAF19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9F8561-8176-56E5-2573-C635B929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599" y="3463927"/>
            <a:ext cx="7772400" cy="450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7D4828-68DE-8DD5-0ADB-598E53AC3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599" y="4368524"/>
            <a:ext cx="7978385" cy="450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6BF83-0AED-F7CC-0109-D89AFEC0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8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39705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397053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F57AA-7404-AD93-D4B0-10F8A8F8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7" y="4359145"/>
            <a:ext cx="3721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74362-1C49-D2FF-3FF1-67D2FE78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80" y="3461589"/>
            <a:ext cx="37211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8D626-6ADD-00F6-BA2E-A52702F37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95" y="3587683"/>
            <a:ext cx="5092700" cy="1092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B908E3-55B1-6414-47B5-2AD8FCEA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2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4FAE1-9755-3518-42AF-D065A4CF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84350"/>
            <a:ext cx="7442200" cy="1384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1365250" y="4266837"/>
            <a:ext cx="9461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data are 4.6 times more likely under structures that include an edge between variables 1 and 3!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7DE66-F65D-00C8-077C-2C0F09B2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12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4FAE1-9755-3518-42AF-D065A4CF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84350"/>
            <a:ext cx="7442200" cy="1384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355600" y="3822700"/>
            <a:ext cx="41248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Helvetica" pitchFamily="2" charset="0"/>
              </a:rPr>
              <a:t>Evidence of presence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accent2"/>
                </a:solidFill>
                <a:latin typeface="Helvetica" pitchFamily="2" charset="0"/>
              </a:rPr>
              <a:t>Evidence of absence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Weak evidence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0F9F3-C9C6-CB93-0EEB-846DE8AA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5828536"/>
            <a:ext cx="35306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87FE7-A0F6-4953-F0BB-70D78083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3992288"/>
            <a:ext cx="20447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E06FB-23A8-1022-E5A5-F2ADCD71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850" y="4865022"/>
            <a:ext cx="2501900" cy="46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77966-4DB6-D86D-A6A9-F3F9D06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8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4FAE1-9755-3518-42AF-D065A4CF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84350"/>
            <a:ext cx="7442200" cy="1384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355600" y="3822700"/>
            <a:ext cx="41248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Helvetica" pitchFamily="2" charset="0"/>
              </a:rPr>
              <a:t>Evidence of presence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accent2"/>
                </a:solidFill>
                <a:latin typeface="Helvetica" pitchFamily="2" charset="0"/>
              </a:rPr>
              <a:t>Evidence of absence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Weak evidence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0F9F3-C9C6-CB93-0EEB-846DE8AA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5828536"/>
            <a:ext cx="35306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87FE7-A0F6-4953-F0BB-70D78083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3992288"/>
            <a:ext cx="20447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3BA3E-8084-9F0B-69B8-3FAA69D6C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850" y="4865022"/>
            <a:ext cx="4114800" cy="46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7473-82B8-C3B0-EE0A-C3ACEB59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95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4E89-A9D7-A097-6FD5-53F60284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758E1B-05A6-3166-4945-3458669781CF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2A8D40-EABC-1BC2-1836-B943CD104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CE34F3-3700-D81D-D295-B0DA0C321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BD45C9-BAD2-64DC-271A-6E211F4143B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159920-2DD7-332C-1F6F-F922377C30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784340-3D42-AE3D-899A-E094BDF570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ED41DF-820E-0B77-4CEE-048DD2E1E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922D04-B800-4277-DF68-A0DE04966C9B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CC878A-44DC-FC25-16F2-977C31B75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2E6299-AC1B-08D4-D535-5B21F828AC8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618129C-8FBF-B19B-C580-243F7E5F3B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9CF71C-93F8-A6C3-6E5F-E5BD0CCCA6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ED3D996-9EE9-9254-F64F-1320D1D339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7F0D0-9B25-CDDD-C11A-7862A8F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53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A65EEB9-0764-0BB6-2F34-5F27C67E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Quiz: Why are edges missing?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AC86D-F2C0-F58C-0F3D-4DC4200E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FF5919-0AA2-7054-CDC1-848FC7FF91EB}"/>
              </a:ext>
            </a:extLst>
          </p:cNvPr>
          <p:cNvGrpSpPr>
            <a:grpSpLocks noChangeAspect="1"/>
          </p:cNvGrpSpPr>
          <p:nvPr/>
        </p:nvGrpSpPr>
        <p:grpSpPr>
          <a:xfrm>
            <a:off x="6687212" y="2120596"/>
            <a:ext cx="4820943" cy="3600000"/>
            <a:chOff x="2451100" y="1014039"/>
            <a:chExt cx="7024114" cy="52451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509D92-94C0-CE9C-5C14-06C1358F9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59" r="1"/>
            <a:stretch/>
          </p:blipFill>
          <p:spPr>
            <a:xfrm>
              <a:off x="2451100" y="1014039"/>
              <a:ext cx="7024114" cy="52451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B6895E-7673-7698-AA76-ECFCC393DF45}"/>
                </a:ext>
              </a:extLst>
            </p:cNvPr>
            <p:cNvGrpSpPr/>
            <p:nvPr/>
          </p:nvGrpSpPr>
          <p:grpSpPr>
            <a:xfrm>
              <a:off x="2745526" y="1108465"/>
              <a:ext cx="6441245" cy="5144838"/>
              <a:chOff x="4861976" y="1197653"/>
              <a:chExt cx="6441245" cy="514483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80F4AE5-DD3B-4C37-4E39-8E6C8697168E}"/>
                  </a:ext>
                </a:extLst>
              </p:cNvPr>
              <p:cNvGrpSpPr/>
              <p:nvPr/>
            </p:nvGrpSpPr>
            <p:grpSpPr>
              <a:xfrm>
                <a:off x="6631567" y="1197653"/>
                <a:ext cx="1235986" cy="1116000"/>
                <a:chOff x="5129776" y="1008542"/>
                <a:chExt cx="1235986" cy="1116000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24EC207-C6D3-8C84-5E3A-EABB783D6C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959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4FE15A9-CAFA-A555-24BE-DE521EAA082F}"/>
                    </a:ext>
                  </a:extLst>
                </p:cNvPr>
                <p:cNvSpPr txBox="1"/>
                <p:nvPr/>
              </p:nvSpPr>
              <p:spPr>
                <a:xfrm>
                  <a:off x="5129776" y="1246023"/>
                  <a:ext cx="1235986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A3C4E2F-CA56-7082-0BBE-D5902F0916A8}"/>
                  </a:ext>
                </a:extLst>
              </p:cNvPr>
              <p:cNvGrpSpPr/>
              <p:nvPr/>
            </p:nvGrpSpPr>
            <p:grpSpPr>
              <a:xfrm>
                <a:off x="4861976" y="2915400"/>
                <a:ext cx="1186941" cy="1116000"/>
                <a:chOff x="5078096" y="1110142"/>
                <a:chExt cx="1186941" cy="11160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74032F9-C083-C5B5-AEAA-656DD2603A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D15F516-0994-8DF5-BD37-DD984EC634EA}"/>
                    </a:ext>
                  </a:extLst>
                </p:cNvPr>
                <p:cNvSpPr txBox="1"/>
                <p:nvPr/>
              </p:nvSpPr>
              <p:spPr>
                <a:xfrm>
                  <a:off x="5078096" y="1334924"/>
                  <a:ext cx="118694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B4E403D-38B0-E9FE-9A0E-DF159DA52494}"/>
                  </a:ext>
                </a:extLst>
              </p:cNvPr>
              <p:cNvGrpSpPr/>
              <p:nvPr/>
            </p:nvGrpSpPr>
            <p:grpSpPr>
              <a:xfrm>
                <a:off x="5587436" y="5226491"/>
                <a:ext cx="1322404" cy="1116000"/>
                <a:chOff x="5099266" y="1160942"/>
                <a:chExt cx="1322404" cy="11160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747390-56CF-75FD-B0EB-ADBAB7E777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0A08FF0-79ED-D303-9F98-9B05E6864E0B}"/>
                    </a:ext>
                  </a:extLst>
                </p:cNvPr>
                <p:cNvSpPr txBox="1"/>
                <p:nvPr/>
              </p:nvSpPr>
              <p:spPr>
                <a:xfrm>
                  <a:off x="5099266" y="1436522"/>
                  <a:ext cx="1322404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3F4F9C9-8091-00BD-A6B5-D0EFA15432C5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D690409-D86A-B9C0-429C-C28D91680F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4BEFEA4-A291-8E7E-070D-A267724DE3A6}"/>
                    </a:ext>
                  </a:extLst>
                </p:cNvPr>
                <p:cNvSpPr txBox="1"/>
                <p:nvPr/>
              </p:nvSpPr>
              <p:spPr>
                <a:xfrm>
                  <a:off x="5327276" y="1373024"/>
                  <a:ext cx="815585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9F5595D-09FA-4F52-D8B6-4B4901A67EDC}"/>
                  </a:ext>
                </a:extLst>
              </p:cNvPr>
              <p:cNvGrpSpPr/>
              <p:nvPr/>
            </p:nvGrpSpPr>
            <p:grpSpPr>
              <a:xfrm>
                <a:off x="10116280" y="3922244"/>
                <a:ext cx="1186941" cy="1116000"/>
                <a:chOff x="5089940" y="1160942"/>
                <a:chExt cx="1186941" cy="1116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68C243D-4E9F-CC07-143D-687DC4C26E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19676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CE9D4DC-BC14-EE23-A6E1-9BD3D329B07C}"/>
                    </a:ext>
                  </a:extLst>
                </p:cNvPr>
                <p:cNvSpPr txBox="1"/>
                <p:nvPr/>
              </p:nvSpPr>
              <p:spPr>
                <a:xfrm>
                  <a:off x="5089940" y="1546589"/>
                  <a:ext cx="1186941" cy="403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5D0343-BD9D-EDA2-C9D2-5972F592860E}"/>
                  </a:ext>
                </a:extLst>
              </p:cNvPr>
              <p:cNvGrpSpPr/>
              <p:nvPr/>
            </p:nvGrpSpPr>
            <p:grpSpPr>
              <a:xfrm>
                <a:off x="8281093" y="5077371"/>
                <a:ext cx="1114885" cy="1116000"/>
                <a:chOff x="5171335" y="1024522"/>
                <a:chExt cx="1114885" cy="11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688FC218-6594-65B0-62DD-887BE9C85E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1335" y="102452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1B8BCF-7A60-6F6C-4BF1-BCFB5731ACB7}"/>
                    </a:ext>
                  </a:extLst>
                </p:cNvPr>
                <p:cNvSpPr txBox="1"/>
                <p:nvPr/>
              </p:nvSpPr>
              <p:spPr>
                <a:xfrm>
                  <a:off x="5271223" y="1259135"/>
                  <a:ext cx="92769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7A50FEB-8E0A-34DB-9C62-740153CC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Solution: Evidence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9FDC4-2E59-A695-95F0-0E9BF9803DAE}"/>
              </a:ext>
            </a:extLst>
          </p:cNvPr>
          <p:cNvSpPr txBox="1"/>
          <p:nvPr/>
        </p:nvSpPr>
        <p:spPr>
          <a:xfrm>
            <a:off x="8204660" y="234119"/>
            <a:ext cx="3749744" cy="55399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Absence of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30537-6F96-87D0-4CD7-47CC6BDD0838}"/>
              </a:ext>
            </a:extLst>
          </p:cNvPr>
          <p:cNvSpPr txBox="1"/>
          <p:nvPr/>
        </p:nvSpPr>
        <p:spPr>
          <a:xfrm>
            <a:off x="8204660" y="1098264"/>
            <a:ext cx="3749744" cy="553998"/>
          </a:xfrm>
          <a:prstGeom prst="rect">
            <a:avLst/>
          </a:prstGeom>
          <a:solidFill>
            <a:srgbClr val="991100"/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Evidence of absence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77D90-CEA9-EB19-B4D8-D4F202F4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77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End of Part II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III: Tutorial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EA2FEB-1589-E0FC-D473-3E15B6E0E892}"/>
              </a:ext>
            </a:extLst>
          </p:cNvPr>
          <p:cNvGrpSpPr/>
          <p:nvPr/>
        </p:nvGrpSpPr>
        <p:grpSpPr>
          <a:xfrm>
            <a:off x="280481" y="2303810"/>
            <a:ext cx="2359941" cy="2503704"/>
            <a:chOff x="658284" y="2339904"/>
            <a:chExt cx="2359941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271D2A-AADE-4AF7-6431-519D4971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551667-3A3F-AF9C-903B-B7452A15A57F}"/>
                </a:ext>
              </a:extLst>
            </p:cNvPr>
            <p:cNvSpPr txBox="1"/>
            <p:nvPr/>
          </p:nvSpPr>
          <p:spPr>
            <a:xfrm>
              <a:off x="658284" y="4320388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Part I: History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77D5C7DE-9FD6-9D11-9707-BFCC519E02B0}"/>
              </a:ext>
            </a:extLst>
          </p:cNvPr>
          <p:cNvSpPr/>
          <p:nvPr/>
        </p:nvSpPr>
        <p:spPr>
          <a:xfrm>
            <a:off x="5296834" y="2895177"/>
            <a:ext cx="836023" cy="48985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4E89-A9D7-A097-6FD5-53F60284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F53A9-EF9E-AAC5-BBAB-0EF039FA8F0A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E63AAB-1C69-5956-4BB8-EC7F39068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60492C-15EA-22B0-2703-42A47D7ED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0F68FB-7AA9-41AC-7803-F6D0BE06CEDB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FBD581-6513-A5CB-43F1-7020E55E77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16B6DF-08DB-39A0-9886-E6430A0D67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0F7D2E-A032-DE9B-BBE1-CA9BC3B52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558C1-AB51-55BE-FFD2-D1A0FBB6999C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184B64-907C-6466-B30D-F94603EF7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EBD318-D1F5-A9B8-ECCA-5501414CC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BA0DF21-6C55-026B-C687-C64DC8C67573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B80A23-2A9A-717C-168D-EDF4ED956D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8B4058-BE31-D6EE-97E8-7BDF8DA2C2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18C959-2D13-664D-35A5-365F1713D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E37A0E-A48F-E478-BD0B-6C31B4E9AD2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CD450D-D2E1-4449-9751-48454C3FD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D48C93-2FE7-312C-F350-F54A7C7CB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8C7D45-BCDF-0DE5-1C7C-4AF1B2E07707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DA0294-4BF8-4E76-48AB-D275C95F4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5B05D8-15D9-B7B9-0768-57DB0557D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02677B-1F24-CFC5-17AB-6382D3918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3D1AFE-E543-1321-C8F7-18B5FD092A45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E681E5-E0DF-829F-748B-3270789CD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9008CB5-7C7C-7C18-09C0-C7C0D1F45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866014-4400-5918-8A53-92DC97A4679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A90A52E-A1A1-926A-D59F-7FB5AFF9B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25150A-A7EE-283D-3F22-A835BB9028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68290-4435-9E7D-9A32-C29B44150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A6AD76-79D0-2B79-8B20-032A684F5742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06F10A-230C-B827-C72F-3B2347B70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3F6CF5-8A05-1A94-6310-B74D2FC77C5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F6B8523-C6BE-F4DF-C68C-815BA4AAF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FD9F93-822E-1549-633A-93BF8C5A6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4F14275-7937-2986-7397-7F4328F2E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F934FBF-F705-D955-18CE-B4DF650F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4E89-A9D7-A097-6FD5-53F60284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8C1EAC-708D-9249-2D43-1275CC94ACEC}"/>
              </a:ext>
            </a:extLst>
          </p:cNvPr>
          <p:cNvSpPr/>
          <p:nvPr/>
        </p:nvSpPr>
        <p:spPr>
          <a:xfrm>
            <a:off x="673100" y="1690688"/>
            <a:ext cx="5549900" cy="4564339"/>
          </a:xfrm>
          <a:prstGeom prst="rect">
            <a:avLst/>
          </a:prstGeom>
          <a:noFill/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5069A-F52E-1D82-E675-FD61848C12F8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BE1C1B-5746-8EF9-FC9C-F99FE1882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7A9285-6F69-DFCD-89A0-5709DE5E9A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E1DC7-E90D-40F4-8262-FC3E388FA3E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F5F395-8A4D-00E7-3AA2-8C2DB5D3D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C70DDA-4519-30B5-0956-BCBA4096D7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DBCB3D-56BF-D721-E25D-D5BF7C088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54FC73-798C-A88A-7BB1-6C82F298C11F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25DD88-8231-FEC4-0AA7-A8BC43DE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3160F2-00B6-A4E4-02CA-F93808BA4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F5DEB6-232B-A37F-AB5A-E7329F8CB6F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55414E8-7197-032E-20C8-19ACF61CE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C7FA9F-7E28-978F-4C0A-0B38B3CEE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B4CAAE4-79A3-C4D6-AC64-C83A71F5A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C124D8-B759-D3B8-E261-D73DD36C45F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5F784F-A365-D4C4-BA95-064F1886D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ED8F9D-CB2E-49C9-AA49-F7F1B1557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B740A4-C1A9-15F8-21E3-F186B0C8036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531A19F-8FAF-48D6-16A4-5D46F1C922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B65A575-44BE-A54A-2F97-4B43F8D963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1EF8778-AA70-B70F-9FA5-3867CA124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4EF36C-0F71-D07D-7D27-C65DC69C6A44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3398AA-A51C-CCE7-8F1B-003190072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57EC79-3518-1082-4286-AC006419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7E7C0E-503A-F6BB-1EAE-0DABF26E9F8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0F31FB-5904-5076-FC37-C348B2D217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FBB222-D64A-E7FA-4B70-44C31A1DF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A9449B-65CF-50C1-FEBA-D8A273C5E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E21B66-AB51-01DA-B350-49E2C1E762A3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942932-D1EA-3996-36A4-B5A897FA4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E29BBF-3321-51B3-3105-F50D071B831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A7E94B-2D4D-B3D4-432A-F4B50D96D3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B71693-DFD1-30B0-B7AC-AAC993941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5C5BAC-BF40-7227-1D9C-CD44A7B4A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A02DF76-8479-930D-B21B-F73F4F53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3AAC703-8A21-033C-6245-C64BDEA2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use disorder symptoms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B18D7-A4E8-6D40-6486-C11617FD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3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3AAC703-8A21-033C-6245-C64BDEA2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use disorder symptoms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E09D2E-3E62-33B0-07FC-6CCCAB912302}"/>
              </a:ext>
            </a:extLst>
          </p:cNvPr>
          <p:cNvSpPr/>
          <p:nvPr/>
        </p:nvSpPr>
        <p:spPr>
          <a:xfrm>
            <a:off x="6096000" y="1710959"/>
            <a:ext cx="4161183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AD9D51-7ADD-0304-E07E-E90D88E3BE8E}"/>
              </a:ext>
            </a:extLst>
          </p:cNvPr>
          <p:cNvSpPr/>
          <p:nvPr/>
        </p:nvSpPr>
        <p:spPr>
          <a:xfrm rot="18966289">
            <a:off x="1810212" y="3637517"/>
            <a:ext cx="2206555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12A11-7E8F-A6F9-B9F3-45B3EE9C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1533</Words>
  <Application>Microsoft Office PowerPoint</Application>
  <PresentationFormat>Widescreen</PresentationFormat>
  <Paragraphs>807</Paragraphs>
  <Slides>52</Slides>
  <Notes>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Bayesian Graphical Modeling </vt:lpstr>
      <vt:lpstr>Session setup</vt:lpstr>
      <vt:lpstr>Session setup</vt:lpstr>
      <vt:lpstr>Two fundamental questions in network analysis</vt:lpstr>
      <vt:lpstr>Two fundamental questions in network analysis</vt:lpstr>
      <vt:lpstr>Two fundamental questions in network analysis</vt:lpstr>
      <vt:lpstr>Two fundamental questions in network analysis</vt:lpstr>
      <vt:lpstr>A network of alcohol use disorder symptoms</vt:lpstr>
      <vt:lpstr>A network of alcohol use disorder symptoms</vt:lpstr>
      <vt:lpstr>A network of alcohol use disorder symptoms</vt:lpstr>
      <vt:lpstr>A network of alcohol use disorder symptoms</vt:lpstr>
      <vt:lpstr>A network of alcohol use disorder symptoms</vt:lpstr>
      <vt:lpstr>Two take-home messages</vt:lpstr>
      <vt:lpstr>Two take-home messages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prior structure probabilities</vt:lpstr>
      <vt:lpstr>The prior structure probabilities</vt:lpstr>
      <vt:lpstr>The marginal likelihood</vt:lpstr>
      <vt:lpstr>The marginal likelihood</vt:lpstr>
      <vt:lpstr>Bayesian estimation: prior probabilities</vt:lpstr>
      <vt:lpstr>Bayesian estimation: posterior probabilities</vt:lpstr>
      <vt:lpstr>Bayesian estimation: posterior probabilities</vt:lpstr>
      <vt:lpstr>Bayesian estimation: posterior probabilities</vt:lpstr>
      <vt:lpstr>Bayesian hypothesis testing</vt:lpstr>
      <vt:lpstr>Bayesian hypothesis testing</vt:lpstr>
      <vt:lpstr>Bayesian hypothesis testing</vt:lpstr>
      <vt:lpstr>Bayesian hypothesis testing: prior odds</vt:lpstr>
      <vt:lpstr>Bayesian hypothesis testing: prior odds</vt:lpstr>
      <vt:lpstr>Bayesian hypothesis testing: prior odds</vt:lpstr>
      <vt:lpstr>Bayesian hypothesis testing: prior odds</vt:lpstr>
      <vt:lpstr>Bayesian hypothesis testing: posterior odds</vt:lpstr>
      <vt:lpstr>Bayesian hypothesis testing: posterior odds</vt:lpstr>
      <vt:lpstr>Bayesian hypothesis testing: posterior odds</vt:lpstr>
      <vt:lpstr>Bayesian hypothesis testing: Bayes factor</vt:lpstr>
      <vt:lpstr>Bayesian hypothesis testing: Bayes factor</vt:lpstr>
      <vt:lpstr>Bayesian hypothesis testing: Bayes factor</vt:lpstr>
      <vt:lpstr>Quiz: Why are edges missing?</vt:lpstr>
      <vt:lpstr>Solution: Evidence plot</vt:lpstr>
      <vt:lpstr>End of Part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Maarten Marsman</dc:creator>
  <cp:lastModifiedBy>Maarten Marsman</cp:lastModifiedBy>
  <cp:revision>3</cp:revision>
  <dcterms:created xsi:type="dcterms:W3CDTF">2023-01-24T10:14:29Z</dcterms:created>
  <dcterms:modified xsi:type="dcterms:W3CDTF">2024-09-26T11:09:22Z</dcterms:modified>
</cp:coreProperties>
</file>